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3917-5887-4A5A-94DA-AA25D5C559EC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8545-BACB-4208-804C-3A8839EB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6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3917-5887-4A5A-94DA-AA25D5C559EC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8545-BACB-4208-804C-3A8839EB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2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3917-5887-4A5A-94DA-AA25D5C559EC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8545-BACB-4208-804C-3A8839EB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1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3917-5887-4A5A-94DA-AA25D5C559EC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8545-BACB-4208-804C-3A8839EB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5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3917-5887-4A5A-94DA-AA25D5C559EC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8545-BACB-4208-804C-3A8839EB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3917-5887-4A5A-94DA-AA25D5C559EC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8545-BACB-4208-804C-3A8839EB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1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3917-5887-4A5A-94DA-AA25D5C559EC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8545-BACB-4208-804C-3A8839EB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2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3917-5887-4A5A-94DA-AA25D5C559EC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8545-BACB-4208-804C-3A8839EB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1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3917-5887-4A5A-94DA-AA25D5C559EC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8545-BACB-4208-804C-3A8839EB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1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3917-5887-4A5A-94DA-AA25D5C559EC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8545-BACB-4208-804C-3A8839EB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3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3917-5887-4A5A-94DA-AA25D5C559EC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8545-BACB-4208-804C-3A8839EB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5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D3917-5887-4A5A-94DA-AA25D5C559EC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38545-BACB-4208-804C-3A8839EB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7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6250"/>
            <a:ext cx="609600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365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549115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109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343650" cy="587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065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9491"/>
            <a:ext cx="7510578" cy="474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24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243888" cy="655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46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4580"/>
            <a:ext cx="8610600" cy="672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94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RSD</dc:creator>
  <cp:lastModifiedBy>RSD</cp:lastModifiedBy>
  <cp:revision>1</cp:revision>
  <dcterms:created xsi:type="dcterms:W3CDTF">2012-09-25T17:01:18Z</dcterms:created>
  <dcterms:modified xsi:type="dcterms:W3CDTF">2012-09-25T17:06:39Z</dcterms:modified>
</cp:coreProperties>
</file>